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79" r:id="rId5"/>
    <p:sldId id="287" r:id="rId6"/>
    <p:sldId id="283" r:id="rId7"/>
    <p:sldId id="285" r:id="rId8"/>
    <p:sldId id="269" r:id="rId9"/>
    <p:sldId id="270" r:id="rId10"/>
    <p:sldId id="277" r:id="rId11"/>
    <p:sldId id="286" r:id="rId12"/>
    <p:sldId id="28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78" y="4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playlist?list=PLLKI4jlvx_96sw_FFic9ybQ-3g0RO2cb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18890" TargetMode="External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annah.Waddington@sandersonplc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24/09/2019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E5DB3-1912-4472-B0EB-2E80EDD79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207" y="2359742"/>
            <a:ext cx="457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PSDAYUK – Sat 28</a:t>
            </a:r>
            <a:r>
              <a:rPr lang="en-GB" baseline="30000" dirty="0"/>
              <a:t>th</a:t>
            </a:r>
            <a:r>
              <a:rPr lang="en-GB" dirty="0"/>
              <a:t> September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820070" cy="4483713"/>
          </a:xfrm>
        </p:spPr>
        <p:txBody>
          <a:bodyPr>
            <a:normAutofit/>
          </a:bodyPr>
          <a:lstStyle/>
          <a:p>
            <a:r>
              <a:rPr lang="en-GB" sz="3600" dirty="0"/>
              <a:t>The </a:t>
            </a:r>
            <a:r>
              <a:rPr lang="en-GB" sz="3600"/>
              <a:t>International Convention Centre – </a:t>
            </a:r>
            <a:r>
              <a:rPr lang="en-GB" sz="3600" dirty="0"/>
              <a:t>Birmingham</a:t>
            </a:r>
          </a:p>
          <a:p>
            <a:r>
              <a:rPr lang="en-GB" sz="3800" dirty="0"/>
              <a:t>Last year’s sessions available on YouTube: </a:t>
            </a:r>
            <a:r>
              <a:rPr lang="en-GB" sz="4000" dirty="0">
                <a:hlinkClick r:id="rId2"/>
              </a:rPr>
              <a:t>https://www.youtube.com/playlist?list=PLLKI4jlvx_96sw_FFic9ybQ-3g0RO2cbD</a:t>
            </a:r>
            <a:r>
              <a:rPr lang="en-GB" sz="3800" dirty="0"/>
              <a:t> </a:t>
            </a:r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9FB2F-4094-EC47-97DC-492DD4141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911" y="214386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0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7.15pm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7.30pm - Building a Basic Lab with PowerShell - </a:t>
            </a:r>
            <a:r>
              <a:rPr lang="en-GB" sz="3400" b="1" dirty="0">
                <a:hlinkClick r:id="rId3"/>
              </a:rPr>
              <a:t>@chris18890</a:t>
            </a:r>
            <a:endParaRPr lang="en-GB" sz="3400" b="1" dirty="0"/>
          </a:p>
          <a:p>
            <a:r>
              <a:rPr lang="en-GB" sz="3400" b="1" dirty="0"/>
              <a:t>8.15pm - Break / Pizza / Refreshments</a:t>
            </a:r>
          </a:p>
          <a:p>
            <a:r>
              <a:rPr lang="en-GB" sz="3400" b="1" dirty="0"/>
              <a:t>8.45pm – Building a Basic Lab with PowerShell- Further discussions, questions - </a:t>
            </a:r>
            <a:r>
              <a:rPr lang="en-GB" sz="3400" b="1" dirty="0">
                <a:hlinkClick r:id="rId3"/>
              </a:rPr>
              <a:t>@chris18890</a:t>
            </a:r>
            <a:endParaRPr lang="en-GB" sz="3400" b="1" dirty="0"/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SPONSOR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5A006-BA68-CA49-8EFA-DC7815CE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6" y="2059683"/>
            <a:ext cx="10894979" cy="46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SANDERSON – Current Vacancies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BD749C-2D51-4F42-9826-4EC2B289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Current vacancies with:</a:t>
            </a:r>
          </a:p>
          <a:p>
            <a:pPr lvl="1"/>
            <a:r>
              <a:rPr lang="en-GB" sz="3000" b="1" dirty="0"/>
              <a:t>Kingfisher</a:t>
            </a:r>
          </a:p>
          <a:p>
            <a:pPr lvl="1"/>
            <a:r>
              <a:rPr lang="en-GB" sz="3000" b="1" dirty="0"/>
              <a:t>Carnival</a:t>
            </a:r>
          </a:p>
          <a:p>
            <a:pPr lvl="1"/>
            <a:r>
              <a:rPr lang="en-GB" sz="3000" b="1" dirty="0"/>
              <a:t>Old Mutual</a:t>
            </a:r>
          </a:p>
          <a:p>
            <a:pPr lvl="1"/>
            <a:r>
              <a:rPr lang="en-GB" sz="3000" b="1" dirty="0"/>
              <a:t>Vitality</a:t>
            </a:r>
          </a:p>
          <a:p>
            <a:pPr lvl="1"/>
            <a:endParaRPr lang="en-GB" sz="3000" b="1" dirty="0"/>
          </a:p>
          <a:p>
            <a:r>
              <a:rPr lang="en-GB" sz="3200" b="1" dirty="0"/>
              <a:t>For more info, chat to Hannah during the break or</a:t>
            </a:r>
          </a:p>
          <a:p>
            <a:pPr lvl="1"/>
            <a:r>
              <a:rPr lang="en-GB" sz="3600" dirty="0">
                <a:hlinkClick r:id="rId3" tooltip="Lucy.Garrett@sandersonplc.com"/>
              </a:rPr>
              <a:t>Hannah.Waddington@sandersonplc.com</a:t>
            </a:r>
            <a:endParaRPr lang="en-GB" sz="3600" b="1" dirty="0"/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4189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In 2019 we have met Jan – Mar and May - Jun</a:t>
            </a:r>
          </a:p>
          <a:p>
            <a:pPr marL="228600" lvl="1" indent="0">
              <a:buNone/>
            </a:pPr>
            <a:endParaRPr lang="en-GB" sz="3200" b="1" dirty="0"/>
          </a:p>
          <a:p>
            <a:r>
              <a:rPr lang="en-GB" sz="4800" b="1" dirty="0"/>
              <a:t>Thursday</a:t>
            </a:r>
            <a:r>
              <a:rPr lang="en-GB" sz="3400" b="1" dirty="0"/>
              <a:t> Oct 24</a:t>
            </a:r>
            <a:r>
              <a:rPr lang="en-GB" sz="3400" b="1" baseline="30000" dirty="0"/>
              <a:t>th</a:t>
            </a:r>
            <a:endParaRPr lang="en-GB" sz="3400" b="1" dirty="0"/>
          </a:p>
          <a:p>
            <a:pPr lvl="1"/>
            <a:r>
              <a:rPr lang="en-GB" sz="3200" b="1" dirty="0"/>
              <a:t>Chef Habitat and PowerShell- Daniel Krebs</a:t>
            </a:r>
          </a:p>
          <a:p>
            <a:r>
              <a:rPr lang="en-GB" sz="3400" b="1" dirty="0"/>
              <a:t> Tuesday Nov 26</a:t>
            </a:r>
            <a:r>
              <a:rPr lang="en-GB" sz="3400" b="1" baseline="30000" dirty="0"/>
              <a:t>th</a:t>
            </a:r>
            <a:r>
              <a:rPr lang="en-GB" sz="3400" b="1" dirty="0"/>
              <a:t> – Will Tomlinson</a:t>
            </a:r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C740F-D4DD-45CC-8489-579F25E68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40" y="2666078"/>
            <a:ext cx="58578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r>
              <a:rPr lang="en-GB" sz="3400" b="1" dirty="0"/>
              <a:t>Leave your session volunteering details on the cards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7358</TotalTime>
  <Words>226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</vt:lpstr>
      <vt:lpstr>Banded</vt:lpstr>
      <vt:lpstr>PowerShell User Group</vt:lpstr>
      <vt:lpstr>agenda!</vt:lpstr>
      <vt:lpstr>Welcome and Practicalities</vt:lpstr>
      <vt:lpstr>SPONSOR</vt:lpstr>
      <vt:lpstr>SANDERSON – Current Vacancies</vt:lpstr>
      <vt:lpstr>User Group</vt:lpstr>
      <vt:lpstr>Want to present?</vt:lpstr>
      <vt:lpstr>We need!</vt:lpstr>
      <vt:lpstr>Communication</vt:lpstr>
      <vt:lpstr>RSVP Please</vt:lpstr>
      <vt:lpstr>PSDAYUK – Sat 28th September</vt:lpstr>
      <vt:lpstr>Hurry up and move 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213</cp:revision>
  <dcterms:created xsi:type="dcterms:W3CDTF">2016-10-27T15:24:17Z</dcterms:created>
  <dcterms:modified xsi:type="dcterms:W3CDTF">2019-09-23T13:28:30Z</dcterms:modified>
</cp:coreProperties>
</file>